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01" r:id="rId13"/>
    <p:sldId id="306" r:id="rId14"/>
    <p:sldId id="307" r:id="rId15"/>
    <p:sldId id="294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01"/>
            <p14:sldId id="306"/>
            <p14:sldId id="307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93"/>
    <p:restoredTop sz="96966"/>
  </p:normalViewPr>
  <p:slideViewPr>
    <p:cSldViewPr snapToGrid="0">
      <p:cViewPr varScale="1">
        <p:scale>
          <a:sx n="107" d="100"/>
          <a:sy n="107" d="100"/>
        </p:scale>
        <p:origin x="168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10/4/23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flowchart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E044-E992-A517-9B5F-159C98FF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5359-DB83-85BF-6CAE-85A2EF45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41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B133-4105-DF6F-ACAA-C3880D57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Frontend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52955-08D8-1D56-ED7D-C0D65DD9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383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4028" y="1291377"/>
            <a:ext cx="5376075" cy="19421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Improvement – Nada 🙋🏻‍♀️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E95EEF-8B99-4CAF-E0C0-FEA05D34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71" y="765967"/>
            <a:ext cx="4750019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Pathpy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10/4/23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72" y="467814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10/4/23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6388B-C3ED-B150-BCD8-A70F4E90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49" y="3593161"/>
            <a:ext cx="6813492" cy="2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114</Words>
  <Application>Microsoft Macintosh PowerPoint</Application>
  <PresentationFormat>Widescreen</PresentationFormat>
  <Paragraphs>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Grandview</vt:lpstr>
      <vt:lpstr>Grandview Display</vt:lpstr>
      <vt:lpstr>CitationVTI</vt:lpstr>
      <vt:lpstr>Graph Analyser</vt:lpstr>
      <vt:lpstr>Agenda</vt:lpstr>
      <vt:lpstr>What is it even about?</vt:lpstr>
      <vt:lpstr>BACKend</vt:lpstr>
      <vt:lpstr>backend Core tools</vt:lpstr>
      <vt:lpstr>PowerPoint Presentation</vt:lpstr>
      <vt:lpstr>git2net</vt:lpstr>
      <vt:lpstr>Pathpy</vt:lpstr>
      <vt:lpstr>Networkx</vt:lpstr>
      <vt:lpstr>Bipartite graphs</vt:lpstr>
      <vt:lpstr>flowchart</vt:lpstr>
      <vt:lpstr>backend architecture</vt:lpstr>
      <vt:lpstr>Frontend</vt:lpstr>
      <vt:lpstr>Frontend Improvement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76</cp:revision>
  <dcterms:created xsi:type="dcterms:W3CDTF">2023-09-08T15:53:22Z</dcterms:created>
  <dcterms:modified xsi:type="dcterms:W3CDTF">2023-10-04T17:01:10Z</dcterms:modified>
</cp:coreProperties>
</file>